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305" r:id="rId4"/>
    <p:sldId id="306" r:id="rId5"/>
    <p:sldId id="315" r:id="rId6"/>
    <p:sldId id="316" r:id="rId7"/>
    <p:sldId id="329" r:id="rId8"/>
    <p:sldId id="320" r:id="rId9"/>
    <p:sldId id="326" r:id="rId10"/>
    <p:sldId id="318" r:id="rId11"/>
    <p:sldId id="333" r:id="rId12"/>
    <p:sldId id="53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9" y="22724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6B6BF-8F09-8257-0957-7D396392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27437-2B21-47E3-7017-6473E055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  <a:p>
            <a:r>
              <a:rPr lang="fr-FR" dirty="0" err="1"/>
              <a:t>Tensorflow</a:t>
            </a:r>
            <a:endParaRPr lang="fr-FR" dirty="0"/>
          </a:p>
          <a:p>
            <a:r>
              <a:rPr lang="fr-FR"/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3872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r>
              <a:rPr lang="fr-FR" sz="2800" b="1" dirty="0" err="1">
                <a:solidFill>
                  <a:schemeClr val="bg1"/>
                </a:solidFill>
                <a:latin typeface="Roboto" panose="02000000000000000000" pitchFamily="2" charset="0"/>
              </a:rPr>
              <a:t>Tensorflow</a:t>
            </a:r>
            <a:r>
              <a:rPr lang="fr-FR" sz="2800" b="1" dirty="0">
                <a:solidFill>
                  <a:schemeClr val="bg1"/>
                </a:solidFill>
                <a:latin typeface="Roboto" panose="02000000000000000000" pitchFamily="2" charset="0"/>
              </a:rPr>
              <a:t> &amp; </a:t>
            </a:r>
            <a:r>
              <a:rPr lang="fr-FR" sz="2800" b="1">
                <a:solidFill>
                  <a:schemeClr val="bg1"/>
                </a:solidFill>
                <a:latin typeface="Roboto" panose="02000000000000000000" pitchFamily="2" charset="0"/>
              </a:rPr>
              <a:t>Pytorch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connectée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20599</TotalTime>
  <Words>208</Words>
  <Application>Microsoft Office PowerPoint</Application>
  <PresentationFormat>Grand écran</PresentationFormat>
  <Paragraphs>47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Neurone</vt:lpstr>
      <vt:lpstr>Perceptron</vt:lpstr>
      <vt:lpstr>MLP</vt:lpstr>
      <vt:lpstr>Exemple 2x2x2</vt:lpstr>
      <vt:lpstr>Backpropagation</vt:lpstr>
      <vt:lpstr>Gradient d’erreur</vt:lpstr>
      <vt:lpstr>Backpropagation</vt:lpstr>
      <vt:lpstr>MLP Complexes</vt:lpstr>
      <vt:lpstr>Asymétrie</vt:lpstr>
      <vt:lpstr>Les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203</cp:revision>
  <dcterms:created xsi:type="dcterms:W3CDTF">2022-01-03T13:45:22Z</dcterms:created>
  <dcterms:modified xsi:type="dcterms:W3CDTF">2025-02-11T10:33:30Z</dcterms:modified>
</cp:coreProperties>
</file>